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5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2"/>
  </p:sldMasterIdLst>
  <p:sldIdLst>
    <p:sldId id="256" r:id="rId3"/>
    <p:sldId id="365" r:id="rId4"/>
    <p:sldId id="366" r:id="rId5"/>
    <p:sldId id="367" r:id="rId6"/>
    <p:sldId id="359" r:id="rId7"/>
    <p:sldId id="348" r:id="rId8"/>
    <p:sldId id="339" r:id="rId9"/>
    <p:sldId id="337" r:id="rId10"/>
    <p:sldId id="340" r:id="rId11"/>
    <p:sldId id="345" r:id="rId12"/>
    <p:sldId id="350" r:id="rId13"/>
    <p:sldId id="344" r:id="rId14"/>
    <p:sldId id="351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Windows User" initials="WU" lastIdx="3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5756" autoAdjust="0"/>
    <p:restoredTop sz="96845" autoAdjust="0"/>
  </p:normalViewPr>
  <p:slideViewPr>
    <p:cSldViewPr>
      <p:cViewPr>
        <p:scale>
          <a:sx n="103" d="100"/>
          <a:sy n="103" d="100"/>
        </p:scale>
        <p:origin x="-744" y="-23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032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2" d="100"/>
        <a:sy n="102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20" Type="http://schemas.openxmlformats.org/officeDocument/2006/relationships/theme" Target="theme/theme1.xml"/><Relationship Id="rId21" Type="http://schemas.openxmlformats.org/officeDocument/2006/relationships/tableStyles" Target="tableStyles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printerSettings" Target="printerSettings/printerSettings1.bin"/><Relationship Id="rId17" Type="http://schemas.openxmlformats.org/officeDocument/2006/relationships/commentAuthors" Target="commentAuthors.xml"/><Relationship Id="rId18" Type="http://schemas.openxmlformats.org/officeDocument/2006/relationships/presProps" Target="presProps.xml"/><Relationship Id="rId19" Type="http://schemas.openxmlformats.org/officeDocument/2006/relationships/viewProps" Target="viewProps.xml"/><Relationship Id="rId1" Type="http://schemas.openxmlformats.org/officeDocument/2006/relationships/customXml" Target="../customXml/item1.xml"/><Relationship Id="rId2" Type="http://schemas.openxmlformats.org/officeDocument/2006/relationships/slideMaster" Target="slideMasters/slideMaster1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1447800"/>
            <a:ext cx="3352800" cy="54102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0" y="0"/>
            <a:ext cx="9144000" cy="14478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2" descr="C:\Documents and Settings\PresPRO\Desktop\June 2007 temps\PPP_XBUSI_TLE_TECHNO_TILES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1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209553"/>
            <a:ext cx="8686800" cy="116204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1905000"/>
            <a:ext cx="2438400" cy="4572000"/>
          </a:xfrm>
        </p:spPr>
        <p:txBody>
          <a:bodyPr anchor="ctr" anchorCtr="0"/>
          <a:lstStyle>
            <a:lvl1pPr marL="0" indent="0" algn="ctr">
              <a:buNone/>
              <a:defRPr b="1">
                <a:solidFill>
                  <a:schemeClr val="bg1"/>
                </a:solidFill>
                <a:effectLst>
                  <a:reflection blurRad="6350" stA="55000" endA="300" endPos="45500" dir="5400000" sy="-100000" algn="bl" rotWithShape="0"/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C9E1-6621-4182-8902-0F26D3A31514}" type="datetimeFigureOut">
              <a:rPr lang="en-US" smtClean="0"/>
              <a:pPr/>
              <a:t>04/06/2015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2A718-4B6A-426C-87B0-EDD8B353F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C9E1-6621-4182-8902-0F26D3A31514}" type="datetimeFigureOut">
              <a:rPr lang="en-US" smtClean="0"/>
              <a:pPr/>
              <a:t>04/06/2015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2A718-4B6A-426C-87B0-EDD8B353F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C9E1-6621-4182-8902-0F26D3A31514}" type="datetimeFigureOut">
              <a:rPr lang="en-US" smtClean="0"/>
              <a:pPr/>
              <a:t>04/06/2015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2A718-4B6A-426C-87B0-EDD8B353F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C9E1-6621-4182-8902-0F26D3A31514}" type="datetimeFigureOut">
              <a:rPr lang="en-US" smtClean="0"/>
              <a:pPr/>
              <a:t>04/06/2015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2A718-4B6A-426C-87B0-EDD8B353F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C9E1-6621-4182-8902-0F26D3A31514}" type="datetimeFigureOut">
              <a:rPr lang="en-US" smtClean="0"/>
              <a:pPr/>
              <a:t>04/06/2015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2A718-4B6A-426C-87B0-EDD8B353F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C9E1-6621-4182-8902-0F26D3A31514}" type="datetimeFigureOut">
              <a:rPr lang="en-US" smtClean="0"/>
              <a:pPr/>
              <a:t>04/06/2015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2A718-4B6A-426C-87B0-EDD8B353F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C9E1-6621-4182-8902-0F26D3A31514}" type="datetimeFigureOut">
              <a:rPr lang="en-US" smtClean="0"/>
              <a:pPr/>
              <a:t>04/06/2015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2A718-4B6A-426C-87B0-EDD8B353F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1447800"/>
            <a:ext cx="1524000" cy="54102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0" y="0"/>
            <a:ext cx="9144000" cy="14478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2" descr="C:\Documents and Settings\PresPRO\Desktop\June 2007 temps\PPP_XBUSI_TXT_TECHNO_TILES2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C9E1-6621-4182-8902-0F26D3A31514}" type="datetimeFigureOut">
              <a:rPr lang="en-US" smtClean="0"/>
              <a:pPr/>
              <a:t>04/06/2015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2A718-4B6A-426C-87B0-EDD8B353F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1447800"/>
            <a:ext cx="1524000" cy="54102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0" y="0"/>
            <a:ext cx="9144000" cy="14478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2" descr="C:\Documents and Settings\PresPRO\Desktop\June 2007 temps\PPP_XBUSI_TXT_TECHNO_TILES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C9E1-6621-4182-8902-0F26D3A31514}" type="datetimeFigureOut">
              <a:rPr lang="en-US" smtClean="0"/>
              <a:pPr/>
              <a:t>04/06/2015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2A718-4B6A-426C-87B0-EDD8B353F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1447800"/>
            <a:ext cx="1524000" cy="54102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0" y="0"/>
            <a:ext cx="9144000" cy="14478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2" descr="C:\Documents and Settings\PresPRO\Desktop\June 2007 temps\PPP_XBUSI_TXT_TECHNO_TILES3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C9E1-6621-4182-8902-0F26D3A31514}" type="datetimeFigureOut">
              <a:rPr lang="en-US" smtClean="0"/>
              <a:pPr/>
              <a:t>04/06/2015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2A718-4B6A-426C-87B0-EDD8B353F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1447800"/>
            <a:ext cx="1524000" cy="54102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0" y="0"/>
            <a:ext cx="9144000" cy="14478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3" descr="C:\Documents and Settings\PresPRO\Desktop\June 2007 temps\PPP_XBUSI_TXT_TECHNO_TILES4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7999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C9E1-6621-4182-8902-0F26D3A31514}" type="datetimeFigureOut">
              <a:rPr lang="en-US" smtClean="0"/>
              <a:pPr/>
              <a:t>04/06/2015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2A718-4B6A-426C-87B0-EDD8B353F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C9E1-6621-4182-8902-0F26D3A31514}" type="datetimeFigureOut">
              <a:rPr lang="en-US" smtClean="0"/>
              <a:pPr/>
              <a:t>04/06/2015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2A718-4B6A-426C-87B0-EDD8B353F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C9E1-6621-4182-8902-0F26D3A31514}" type="datetimeFigureOut">
              <a:rPr lang="en-US" smtClean="0"/>
              <a:pPr/>
              <a:t>04/06/2015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2A718-4B6A-426C-87B0-EDD8B353F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C9E1-6621-4182-8902-0F26D3A31514}" type="datetimeFigureOut">
              <a:rPr lang="en-US" smtClean="0"/>
              <a:pPr/>
              <a:t>04/06/2015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2A718-4B6A-426C-87B0-EDD8B353F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C9E1-6621-4182-8902-0F26D3A31514}" type="datetimeFigureOut">
              <a:rPr lang="en-US" smtClean="0"/>
              <a:pPr/>
              <a:t>04/06/2015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2A718-4B6A-426C-87B0-EDD8B353F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theme" Target="../theme/theme1.xml"/><Relationship Id="rId17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1447800"/>
            <a:ext cx="1524000" cy="54102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Rectangle 7"/>
          <p:cNvSpPr/>
          <p:nvPr userDrawn="1"/>
        </p:nvSpPr>
        <p:spPr>
          <a:xfrm>
            <a:off x="0" y="0"/>
            <a:ext cx="9144000" cy="14478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itchFamily="34" charset="0"/>
              <a:cs typeface="Arial" pitchFamily="34" charset="0"/>
            </a:endParaRPr>
          </a:p>
        </p:txBody>
      </p:sp>
      <p:pic>
        <p:nvPicPr>
          <p:cNvPr id="9" name="Picture 3" descr="C:\Documents and Settings\PresPRO\Desktop\June 2007 temps\PPP_XBUSI_TXT_TECHNO_TILES4.png"/>
          <p:cNvPicPr>
            <a:picLocks noChangeAspect="1" noChangeArrowheads="1"/>
          </p:cNvPicPr>
          <p:nvPr userDrawn="1"/>
        </p:nvPicPr>
        <p:blipFill>
          <a:blip r:embed="rId17" cstate="print"/>
          <a:stretch>
            <a:fillRect/>
          </a:stretch>
        </p:blipFill>
        <p:spPr bwMode="auto">
          <a:xfrm>
            <a:off x="1" y="1"/>
            <a:ext cx="9143997" cy="6857999"/>
          </a:xfrm>
          <a:prstGeom prst="rect">
            <a:avLst/>
          </a:prstGeom>
          <a:noFill/>
        </p:spPr>
      </p:pic>
      <p:sp>
        <p:nvSpPr>
          <p:cNvPr id="10" name="Rectangle 9"/>
          <p:cNvSpPr/>
          <p:nvPr userDrawn="1"/>
        </p:nvSpPr>
        <p:spPr>
          <a:xfrm>
            <a:off x="1466848" y="1447800"/>
            <a:ext cx="152400" cy="5410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4000" y="1676400"/>
            <a:ext cx="7162800" cy="44497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E365C9E1-6621-4182-8902-0F26D3A31514}" type="datetimeFigureOut">
              <a:rPr lang="en-US" smtClean="0"/>
              <a:pPr/>
              <a:t>04/06/2015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9242A718-4B6A-426C-87B0-EDD8B353F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61" r:id="rId4"/>
    <p:sldLayoutId id="2147483662" r:id="rId5"/>
    <p:sldLayoutId id="2147483663" r:id="rId6"/>
    <p:sldLayoutId id="2147483651" r:id="rId7"/>
    <p:sldLayoutId id="2147483652" r:id="rId8"/>
    <p:sldLayoutId id="2147483653" r:id="rId9"/>
    <p:sldLayoutId id="2147483654" r:id="rId10"/>
    <p:sldLayoutId id="2147483655" r:id="rId11"/>
    <p:sldLayoutId id="2147483656" r:id="rId12"/>
    <p:sldLayoutId id="2147483657" r:id="rId13"/>
    <p:sldLayoutId id="2147483658" r:id="rId14"/>
    <p:sldLayoutId id="2147483659" r:id="rId15"/>
  </p:sldLayoutIdLst>
  <p:txStyles>
    <p:titleStyle>
      <a:lvl1pPr algn="ctr" defTabSz="914400" rtl="0" eaLnBrk="1" latinLnBrk="0" hangingPunct="1">
        <a:spcBef>
          <a:spcPct val="0"/>
        </a:spcBef>
        <a:buNone/>
        <a:defRPr sz="4400" b="1" kern="1200">
          <a:solidFill>
            <a:schemeClr val="bg1"/>
          </a:solidFill>
          <a:effectLst>
            <a:reflection blurRad="6350" stA="55000" endA="300" endPos="45500" dir="5400000" sy="-100000" algn="bl" rotWithShape="0"/>
          </a:effectLst>
          <a:latin typeface="Arial" pitchFamily="34" charset="0"/>
          <a:ea typeface="+mj-ea"/>
          <a:cs typeface="Arial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noProof="0" dirty="0" smtClean="0">
                <a:latin typeface="Arial Rounded MT Bold" pitchFamily="34" charset="0"/>
                <a:cs typeface="Lucida Sans Unicode" pitchFamily="34" charset="0"/>
              </a:rPr>
              <a:t>Français 3</a:t>
            </a:r>
            <a:endParaRPr lang="fr-FR" noProof="0" dirty="0">
              <a:latin typeface="Arial Rounded MT Bold" pitchFamily="34" charset="0"/>
              <a:cs typeface="Lucida Sans Unicode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b="0" noProof="0" dirty="0" smtClean="0">
                <a:latin typeface="Arial Rounded MT Bold" pitchFamily="34" charset="0"/>
              </a:rPr>
              <a:t>Unité 4</a:t>
            </a:r>
          </a:p>
          <a:p>
            <a:r>
              <a:rPr lang="fr-FR" sz="2400" b="0" i="1" noProof="0" dirty="0" smtClean="0">
                <a:latin typeface="Arial Rounded MT Bold" pitchFamily="34" charset="0"/>
              </a:rPr>
              <a:t>La technologie</a:t>
            </a:r>
          </a:p>
          <a:p>
            <a:endParaRPr lang="fr-FR" sz="2800" b="0" i="1" noProof="0" dirty="0" smtClean="0">
              <a:latin typeface="Arial Rounded MT Bold" pitchFamily="34" charset="0"/>
            </a:endParaRPr>
          </a:p>
          <a:p>
            <a:r>
              <a:rPr lang="fr-FR" sz="2800" b="0" noProof="0" dirty="0" smtClean="0">
                <a:latin typeface="Arial Rounded MT Bold" pitchFamily="34" charset="0"/>
              </a:rPr>
              <a:t>Leçon B</a:t>
            </a:r>
          </a:p>
          <a:p>
            <a:r>
              <a:rPr lang="fr-FR" sz="2800" b="0" i="1" noProof="0" dirty="0" smtClean="0">
                <a:latin typeface="Arial Rounded MT Bold" pitchFamily="34" charset="0"/>
              </a:rPr>
              <a:t>Mon gadget</a:t>
            </a:r>
            <a:endParaRPr lang="fr-FR" sz="2800" b="0" i="1" noProof="0" dirty="0">
              <a:latin typeface="Arial Rounded MT Bold" pitchFamily="34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noProof="0" dirty="0" smtClean="0"/>
              <a:t>#5</a:t>
            </a:r>
            <a:endParaRPr lang="fr-FR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0" y="1905000"/>
            <a:ext cx="7162800" cy="46783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fr-FR" noProof="0" dirty="0" smtClean="0"/>
              <a:t>E1: Et si je voulais retourner à l’écran d’accueil?</a:t>
            </a:r>
          </a:p>
          <a:p>
            <a:pPr>
              <a:buNone/>
            </a:pPr>
            <a:r>
              <a:rPr lang="fr-FR" dirty="0" smtClean="0"/>
              <a:t>E2: </a:t>
            </a:r>
            <a:r>
              <a:rPr lang="fr-FR" i="1" dirty="0" smtClean="0"/>
              <a:t>Tu dois appuyer le bouton principal. </a:t>
            </a:r>
            <a:endParaRPr lang="fr-FR" noProof="0" dirty="0" smtClean="0"/>
          </a:p>
        </p:txBody>
      </p:sp>
      <p:pic>
        <p:nvPicPr>
          <p:cNvPr id="4" name="Picture 2" descr="http://www.futura-sciences.com/uploads/tx_oxcsfutura/IPad_Tablette_Tactile_Apple_0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6600" y="4114800"/>
            <a:ext cx="2895599" cy="2895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ight Arrow 4"/>
          <p:cNvSpPr/>
          <p:nvPr/>
        </p:nvSpPr>
        <p:spPr>
          <a:xfrm>
            <a:off x="1319463" y="6276474"/>
            <a:ext cx="3200400" cy="5334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Rectangle 5"/>
          <p:cNvSpPr/>
          <p:nvPr/>
        </p:nvSpPr>
        <p:spPr>
          <a:xfrm>
            <a:off x="5867400" y="6096000"/>
            <a:ext cx="3200400" cy="6858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 smtClean="0"/>
              <a:t>appuyer</a:t>
            </a:r>
            <a:endParaRPr lang="fr-FR" sz="44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6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noProof="0" dirty="0" smtClean="0"/>
              <a:t>#6</a:t>
            </a:r>
            <a:endParaRPr lang="fr-FR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76800" y="1905000"/>
            <a:ext cx="3962400" cy="46783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fr-FR" dirty="0" smtClean="0"/>
              <a:t>E1: Et si je n’avais pas de connexion 3G?</a:t>
            </a:r>
            <a:endParaRPr lang="fr-FR" noProof="0" dirty="0" smtClean="0"/>
          </a:p>
          <a:p>
            <a:pPr>
              <a:buNone/>
            </a:pPr>
            <a:endParaRPr lang="fr-FR" noProof="0" dirty="0" smtClean="0"/>
          </a:p>
          <a:p>
            <a:pPr>
              <a:buNone/>
            </a:pPr>
            <a:r>
              <a:rPr lang="fr-FR" dirty="0" smtClean="0"/>
              <a:t>E2: </a:t>
            </a:r>
            <a:r>
              <a:rPr lang="fr-FR" i="1" dirty="0" smtClean="0"/>
              <a:t>Tu dois te connecter au réseau Wi-Fi.</a:t>
            </a:r>
            <a:endParaRPr lang="fr-FR" noProof="0" dirty="0" smtClean="0"/>
          </a:p>
        </p:txBody>
      </p:sp>
      <p:pic>
        <p:nvPicPr>
          <p:cNvPr id="7170" name="Picture 2" descr="http://images.apple.com/support/assets/images/assistant/ipodtouch/wifi/joinnetwork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914400"/>
            <a:ext cx="4374776" cy="5486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/>
          <p:cNvSpPr/>
          <p:nvPr/>
        </p:nvSpPr>
        <p:spPr>
          <a:xfrm>
            <a:off x="5029200" y="5943600"/>
            <a:ext cx="3200400" cy="6858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 smtClean="0"/>
              <a:t>se connecter</a:t>
            </a:r>
            <a:endParaRPr lang="fr-FR" sz="44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5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noProof="0" dirty="0" smtClean="0"/>
              <a:t>#7</a:t>
            </a:r>
            <a:endParaRPr lang="fr-FR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0" y="1905000"/>
            <a:ext cx="7924800" cy="46783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fr-FR" dirty="0" smtClean="0"/>
              <a:t>E1: Et si je voulais jouer à 2048?</a:t>
            </a:r>
            <a:endParaRPr lang="fr-FR" dirty="0"/>
          </a:p>
          <a:p>
            <a:pPr>
              <a:buNone/>
            </a:pPr>
            <a:r>
              <a:rPr lang="fr-FR" noProof="0" dirty="0" smtClean="0"/>
              <a:t>E2: </a:t>
            </a:r>
            <a:r>
              <a:rPr lang="fr-FR" i="1" noProof="0" dirty="0" smtClean="0"/>
              <a:t>Tu dois télécharger une </a:t>
            </a:r>
            <a:r>
              <a:rPr lang="fr-FR" i="1" noProof="0" dirty="0" err="1" smtClean="0"/>
              <a:t>app</a:t>
            </a:r>
            <a:r>
              <a:rPr lang="fr-FR" i="1" noProof="0" dirty="0" smtClean="0"/>
              <a:t>.</a:t>
            </a:r>
            <a:endParaRPr lang="fr-FR" noProof="0" dirty="0" smtClean="0"/>
          </a:p>
        </p:txBody>
      </p:sp>
      <p:pic>
        <p:nvPicPr>
          <p:cNvPr id="10242" name="Picture 2" descr="http://pro.hansgrohe.fr/assets/hg_iphone-app_start-app_730x41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800" y="4229100"/>
            <a:ext cx="6438900" cy="3619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/>
          <p:cNvSpPr/>
          <p:nvPr/>
        </p:nvSpPr>
        <p:spPr>
          <a:xfrm>
            <a:off x="5715000" y="5943600"/>
            <a:ext cx="3200400" cy="6858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 smtClean="0"/>
              <a:t>télécharger</a:t>
            </a:r>
            <a:endParaRPr lang="fr-FR" sz="44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5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noProof="0" dirty="0" smtClean="0"/>
              <a:t>#8</a:t>
            </a:r>
            <a:endParaRPr lang="fr-FR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38600" y="1905000"/>
            <a:ext cx="4953000" cy="46783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fr-FR" noProof="0" dirty="0" smtClean="0"/>
              <a:t>E1: Et si c’était nécessaire de rétablir les réglages d’usine?</a:t>
            </a:r>
          </a:p>
          <a:p>
            <a:pPr>
              <a:buNone/>
            </a:pPr>
            <a:endParaRPr lang="fr-FR" dirty="0"/>
          </a:p>
          <a:p>
            <a:pPr>
              <a:buNone/>
            </a:pPr>
            <a:r>
              <a:rPr lang="fr-FR" noProof="0" dirty="0" smtClean="0"/>
              <a:t>E2: </a:t>
            </a:r>
            <a:r>
              <a:rPr lang="fr-FR" i="1" noProof="0" dirty="0" smtClean="0"/>
              <a:t>Tu dois réinitialiser tous les réglages.</a:t>
            </a:r>
            <a:endParaRPr lang="fr-FR" noProof="0" dirty="0" smtClean="0"/>
          </a:p>
        </p:txBody>
      </p:sp>
      <p:pic>
        <p:nvPicPr>
          <p:cNvPr id="14338" name="Picture 2" descr="http://www.iphone3gsystem.fr/wp-content/uploads/2010/09/reglages-rese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1524000"/>
            <a:ext cx="4038600" cy="6057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/>
          <p:cNvSpPr/>
          <p:nvPr/>
        </p:nvSpPr>
        <p:spPr>
          <a:xfrm>
            <a:off x="5029200" y="5943600"/>
            <a:ext cx="3200400" cy="6858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 smtClean="0"/>
              <a:t>réinitialiser</a:t>
            </a:r>
            <a:endParaRPr lang="fr-FR" sz="44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Contexte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C’est votre anniversaire et vous avez reçu un nouveau smart phone!</a:t>
            </a:r>
          </a:p>
          <a:p>
            <a:r>
              <a:rPr lang="fr-FR" dirty="0" smtClean="0"/>
              <a:t>Mais, vous ne savez pas très bien comment faire opérer le téléphone.</a:t>
            </a:r>
          </a:p>
          <a:p>
            <a:r>
              <a:rPr lang="fr-FR" dirty="0" smtClean="0"/>
              <a:t>Alors vous demandez à votre ami ce que vous devez faire si vous vouliez faire certaines choses.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1643881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Tâche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Dire à votre amie ce qu’elle </a:t>
            </a:r>
            <a:r>
              <a:rPr lang="fr-FR" b="1" u="sng" dirty="0" smtClean="0"/>
              <a:t>doit </a:t>
            </a:r>
            <a:r>
              <a:rPr lang="fr-FR" dirty="0" smtClean="0"/>
              <a:t>faire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5484229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Éléments requis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le vocabulaire – les gadgets</a:t>
            </a:r>
          </a:p>
          <a:p>
            <a:r>
              <a:rPr lang="fr-FR" dirty="0" smtClean="0"/>
              <a:t>le verbe DEVOIR</a:t>
            </a:r>
          </a:p>
          <a:p>
            <a:pPr lvl="1"/>
            <a:r>
              <a:rPr lang="fr-FR" sz="3200" dirty="0" smtClean="0"/>
              <a:t>je dois		</a:t>
            </a:r>
            <a:r>
              <a:rPr lang="fr-FR" sz="3200" dirty="0" smtClean="0"/>
              <a:t>- nous </a:t>
            </a:r>
            <a:r>
              <a:rPr lang="fr-FR" sz="3200" dirty="0" smtClean="0"/>
              <a:t>devons</a:t>
            </a:r>
          </a:p>
          <a:p>
            <a:pPr lvl="1"/>
            <a:r>
              <a:rPr lang="fr-FR" sz="3200" dirty="0" smtClean="0"/>
              <a:t>tu dois		</a:t>
            </a:r>
            <a:r>
              <a:rPr lang="fr-FR" sz="3200" dirty="0" smtClean="0"/>
              <a:t>- vous </a:t>
            </a:r>
            <a:r>
              <a:rPr lang="fr-FR" sz="3200" dirty="0" smtClean="0"/>
              <a:t>devez</a:t>
            </a:r>
          </a:p>
          <a:p>
            <a:pPr lvl="1"/>
            <a:r>
              <a:rPr lang="fr-FR" sz="3200" dirty="0" smtClean="0"/>
              <a:t>il doit			</a:t>
            </a:r>
            <a:r>
              <a:rPr lang="fr-FR" sz="3200" dirty="0" smtClean="0"/>
              <a:t>- elles </a:t>
            </a:r>
            <a:r>
              <a:rPr lang="fr-FR" sz="3200" dirty="0" smtClean="0"/>
              <a:t>doivent</a:t>
            </a:r>
            <a:endParaRPr lang="fr-FR" sz="3200" dirty="0"/>
          </a:p>
        </p:txBody>
      </p:sp>
    </p:spTree>
    <p:extLst>
      <p:ext uri="{BB962C8B-B14F-4D97-AF65-F5344CB8AC3E}">
        <p14:creationId xmlns:p14="http://schemas.microsoft.com/office/powerpoint/2010/main" val="2233931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noProof="0" dirty="0" smtClean="0"/>
              <a:t>Modèle</a:t>
            </a:r>
            <a:endParaRPr lang="fr-FR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0" y="1905000"/>
            <a:ext cx="7162800" cy="46783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fr-FR" dirty="0" smtClean="0"/>
              <a:t>E1: Et si ma batterie était morte?</a:t>
            </a:r>
          </a:p>
          <a:p>
            <a:pPr>
              <a:buNone/>
            </a:pPr>
            <a:r>
              <a:rPr lang="fr-FR" noProof="0" dirty="0" smtClean="0"/>
              <a:t>E2: Tu dois brancher le téléphone au chargeur!</a:t>
            </a:r>
          </a:p>
        </p:txBody>
      </p:sp>
      <p:pic>
        <p:nvPicPr>
          <p:cNvPr id="16386" name="Picture 2" descr="http://www.inanoblog.fr/inano/Griffin_20PowerBlock_20travel_20International_20USB_20Charger_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5600" y="3543300"/>
            <a:ext cx="4267200" cy="320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/>
          <p:nvPr/>
        </p:nvSpPr>
        <p:spPr>
          <a:xfrm>
            <a:off x="3505200" y="6172200"/>
            <a:ext cx="3200400" cy="6858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 smtClean="0"/>
              <a:t>brancher</a:t>
            </a:r>
            <a:endParaRPr lang="fr-FR" sz="44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noProof="0" dirty="0" smtClean="0"/>
              <a:t>#1</a:t>
            </a:r>
            <a:endParaRPr lang="fr-FR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67200" y="1905000"/>
            <a:ext cx="4419600" cy="46783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fr-FR" noProof="0" dirty="0" smtClean="0"/>
              <a:t>E1: Et si je voulais protéger mes infos sensibles?</a:t>
            </a:r>
          </a:p>
          <a:p>
            <a:pPr>
              <a:buNone/>
            </a:pPr>
            <a:endParaRPr lang="fr-FR" dirty="0"/>
          </a:p>
          <a:p>
            <a:pPr>
              <a:buNone/>
            </a:pPr>
            <a:r>
              <a:rPr lang="fr-FR" noProof="0" dirty="0" smtClean="0"/>
              <a:t>E2: </a:t>
            </a:r>
            <a:r>
              <a:rPr lang="fr-FR" i="1" noProof="0" dirty="0" smtClean="0"/>
              <a:t>Tu dois verrouiller le téléphone quand tu as fini. </a:t>
            </a:r>
            <a:endParaRPr lang="fr-FR" noProof="0" dirty="0" smtClean="0"/>
          </a:p>
        </p:txBody>
      </p:sp>
      <p:pic>
        <p:nvPicPr>
          <p:cNvPr id="5" name="Picture 2" descr="http://blog.koreus.com/wp-content/uploads/2009/09/IMG_2565-200x300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990600"/>
            <a:ext cx="3733800" cy="5600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5"/>
          <p:cNvSpPr/>
          <p:nvPr/>
        </p:nvSpPr>
        <p:spPr>
          <a:xfrm>
            <a:off x="4953000" y="5867400"/>
            <a:ext cx="3200400" cy="6858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 smtClean="0"/>
              <a:t>verrouiller</a:t>
            </a:r>
            <a:endParaRPr lang="fr-FR" sz="44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noProof="0" dirty="0" smtClean="0"/>
              <a:t>#2</a:t>
            </a:r>
            <a:endParaRPr lang="fr-FR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0" y="1676400"/>
            <a:ext cx="7315200" cy="48307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fr-FR" dirty="0" smtClean="0"/>
              <a:t>E1: Et si je voulais le nouveau système d’exploitation?</a:t>
            </a:r>
          </a:p>
          <a:p>
            <a:pPr>
              <a:buNone/>
            </a:pPr>
            <a:r>
              <a:rPr lang="fr-FR" noProof="0" dirty="0" smtClean="0"/>
              <a:t>E2: Tu dois remettre à jour le téléphone.</a:t>
            </a:r>
          </a:p>
        </p:txBody>
      </p:sp>
      <p:pic>
        <p:nvPicPr>
          <p:cNvPr id="24578" name="Picture 2" descr="http://www.astuces-pratiques.fr/imagesarticles/23/faire-la-mise-a-jour-sur-iphon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3835936"/>
            <a:ext cx="6477000" cy="5231864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3505200" y="6172200"/>
            <a:ext cx="3200400" cy="6858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 smtClean="0"/>
              <a:t>remettre</a:t>
            </a:r>
            <a:endParaRPr lang="fr-FR" sz="44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noProof="0" dirty="0" smtClean="0"/>
              <a:t>#3</a:t>
            </a:r>
            <a:endParaRPr lang="fr-FR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0" y="1905000"/>
            <a:ext cx="7162800" cy="46783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fr-FR" noProof="0" dirty="0" smtClean="0"/>
              <a:t>E1: Et si la batterie </a:t>
            </a:r>
            <a:r>
              <a:rPr lang="fr-FR" dirty="0" smtClean="0"/>
              <a:t>était morte?</a:t>
            </a:r>
          </a:p>
          <a:p>
            <a:pPr>
              <a:buNone/>
            </a:pPr>
            <a:r>
              <a:rPr lang="fr-FR" noProof="0" dirty="0" smtClean="0"/>
              <a:t>E2: </a:t>
            </a:r>
            <a:r>
              <a:rPr lang="fr-FR" i="1" noProof="0" dirty="0" smtClean="0"/>
              <a:t>Tu dois recharger le téléphone.</a:t>
            </a:r>
            <a:endParaRPr lang="fr-FR" noProof="0" dirty="0" smtClean="0"/>
          </a:p>
        </p:txBody>
      </p:sp>
      <p:pic>
        <p:nvPicPr>
          <p:cNvPr id="26626" name="Picture 2" descr="http://cdn.uberreview.com/wp-content/uploads/0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66900" y="3047999"/>
            <a:ext cx="5829300" cy="3886201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3505200" y="6172200"/>
            <a:ext cx="3200400" cy="6858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 smtClean="0"/>
              <a:t>recharger</a:t>
            </a:r>
            <a:endParaRPr lang="fr-FR" sz="44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noProof="0" dirty="0" smtClean="0"/>
              <a:t>#4</a:t>
            </a:r>
            <a:endParaRPr lang="fr-FR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0" y="1905000"/>
            <a:ext cx="7162800" cy="46783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fr-FR" noProof="0" dirty="0" smtClean="0"/>
              <a:t>E1: Et si je voulais sauvegarder ma musique?</a:t>
            </a:r>
          </a:p>
          <a:p>
            <a:pPr>
              <a:buNone/>
            </a:pPr>
            <a:r>
              <a:rPr lang="fr-FR" dirty="0" smtClean="0"/>
              <a:t>E2: </a:t>
            </a:r>
            <a:r>
              <a:rPr lang="fr-FR" i="1" dirty="0" smtClean="0"/>
              <a:t>Tu dois synchroniser le téléphone à l’ordinateur.</a:t>
            </a:r>
            <a:endParaRPr lang="fr-FR" noProof="0" dirty="0" smtClean="0"/>
          </a:p>
        </p:txBody>
      </p:sp>
      <p:pic>
        <p:nvPicPr>
          <p:cNvPr id="1026" name="Picture 2" descr="http://i3.ytimg.com/vi/rKU-ESSyIMc/mqdefaul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400" y="4419600"/>
            <a:ext cx="6366933" cy="3581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/>
          <p:cNvSpPr/>
          <p:nvPr/>
        </p:nvSpPr>
        <p:spPr>
          <a:xfrm>
            <a:off x="3505200" y="6172200"/>
            <a:ext cx="3200400" cy="6858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 smtClean="0"/>
              <a:t>synchroniser</a:t>
            </a:r>
            <a:endParaRPr lang="fr-FR" sz="44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5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1CDD80FE-421B-4B96-8B15-1459F021BD2B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757</TotalTime>
  <Words>285</Words>
  <Application>Microsoft Macintosh PowerPoint</Application>
  <PresentationFormat>On-screen Show (4:3)</PresentationFormat>
  <Paragraphs>57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Office Theme</vt:lpstr>
      <vt:lpstr>Français 3</vt:lpstr>
      <vt:lpstr>Contexte</vt:lpstr>
      <vt:lpstr>Tâche</vt:lpstr>
      <vt:lpstr>Éléments requis</vt:lpstr>
      <vt:lpstr>Modèle</vt:lpstr>
      <vt:lpstr>#1</vt:lpstr>
      <vt:lpstr>#2</vt:lpstr>
      <vt:lpstr>#3</vt:lpstr>
      <vt:lpstr>#4</vt:lpstr>
      <vt:lpstr>#5</vt:lpstr>
      <vt:lpstr>#6</vt:lpstr>
      <vt:lpstr>#7</vt:lpstr>
      <vt:lpstr>#8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Xbusi techno tiles</dc:title>
  <dc:creator>Smith, Edouard Alexandre</dc:creator>
  <dc:description>2010 technology powerpoint template from presentationpro.com</dc:description>
  <cp:lastModifiedBy>Edouard Smith</cp:lastModifiedBy>
  <cp:revision>112</cp:revision>
  <dcterms:modified xsi:type="dcterms:W3CDTF">2015-06-04T14:30:30Z</dcterms:modified>
  <cp:category>2010 technology computers</cp:category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TC018813459991</vt:lpwstr>
  </property>
</Properties>
</file>